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83" r:id="rId2"/>
    <p:sldId id="1087" r:id="rId3"/>
    <p:sldId id="1642" r:id="rId4"/>
    <p:sldId id="1647" r:id="rId5"/>
    <p:sldId id="1644" r:id="rId6"/>
    <p:sldId id="1645" r:id="rId7"/>
    <p:sldId id="9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0AC69"/>
    <a:srgbClr val="00338D"/>
    <a:srgbClr val="55565A"/>
    <a:srgbClr val="7A2682"/>
    <a:srgbClr val="407CCA"/>
    <a:srgbClr val="EBB700"/>
    <a:srgbClr val="FF5C35"/>
    <a:srgbClr val="B3B2B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960" y="17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clubs.org/en/discover-our-foundation/miss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464877" y="-110218"/>
            <a:ext cx="11830050" cy="7078435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E9844-4139-9D45-9610-0BA7CE60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20300" cy="6858000"/>
          </a:xfrm>
          <a:prstGeom prst="rect">
            <a:avLst/>
          </a:prstGeom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001677C2-2D69-6A49-87EA-C25678A122FA}"/>
              </a:ext>
            </a:extLst>
          </p:cNvPr>
          <p:cNvSpPr txBox="1">
            <a:spLocks/>
          </p:cNvSpPr>
          <p:nvPr/>
        </p:nvSpPr>
        <p:spPr>
          <a:xfrm>
            <a:off x="5213812" y="4805694"/>
            <a:ext cx="4736225" cy="9126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6C041E7F-DCE3-0249-83F8-CB358241C34D}"/>
              </a:ext>
            </a:extLst>
          </p:cNvPr>
          <p:cNvSpPr/>
          <p:nvPr/>
        </p:nvSpPr>
        <p:spPr>
          <a:xfrm>
            <a:off x="1949134" y="4211706"/>
            <a:ext cx="5243602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CA8ADE6-66DD-C048-878E-8C6938C6A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622" y="5640972"/>
            <a:ext cx="2520000" cy="85155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41701" y="2272714"/>
            <a:ext cx="559691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500" b="1" dirty="0">
                <a:solidFill>
                  <a:schemeClr val="bg1"/>
                </a:solidFill>
                <a:cs typeface="Arial" pitchFamily="34" charset="0"/>
              </a:rPr>
              <a:t>LCIF en wat </a:t>
            </a:r>
          </a:p>
          <a:p>
            <a:r>
              <a:rPr lang="nl-NL" sz="5500" b="1" dirty="0">
                <a:solidFill>
                  <a:schemeClr val="bg1"/>
                </a:solidFill>
                <a:cs typeface="Arial" pitchFamily="34" charset="0"/>
              </a:rPr>
              <a:t>hebben wij eraan?</a:t>
            </a:r>
          </a:p>
        </p:txBody>
      </p:sp>
    </p:spTree>
    <p:extLst>
      <p:ext uri="{BB962C8B-B14F-4D97-AF65-F5344CB8AC3E}">
        <p14:creationId xmlns:p14="http://schemas.microsoft.com/office/powerpoint/2010/main" val="271876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0100" y="0"/>
            <a:ext cx="113919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629423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rgbClr val="55565A"/>
                </a:solidFill>
                <a:latin typeface="+mn-lt"/>
                <a:ea typeface="Verdana" pitchFamily="34" charset="0"/>
              </a:rPr>
              <a:t>DOEL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1,4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miljoen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Lions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wereldwijd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dragen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bij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waar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nood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is: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samen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helpen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heeft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impact en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doet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ertoe</a:t>
            </a:r>
            <a:endParaRPr lang="en-US" sz="1600" kern="0" dirty="0">
              <a:solidFill>
                <a:srgbClr val="55565A"/>
              </a:solidFill>
              <a:latin typeface="+mj-lt"/>
              <a:ea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Jaarlijkse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uitkering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door LCIF van circa 40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miljoen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dollar via grants,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gericht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op de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kerndoelen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van Lions Clubs International met: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heldere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criteria en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afspraken</a:t>
            </a:r>
            <a:endParaRPr lang="en-US" sz="1600" kern="0" dirty="0">
              <a:solidFill>
                <a:srgbClr val="55565A"/>
              </a:solidFill>
              <a:latin typeface="+mj-lt"/>
              <a:ea typeface="Verdana" pitchFamily="34" charset="0"/>
            </a:endParaRP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alles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naar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het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goede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doel</a:t>
            </a:r>
            <a:endParaRPr lang="en-US" sz="1600" kern="0" dirty="0">
              <a:solidFill>
                <a:srgbClr val="55565A"/>
              </a:solidFill>
              <a:latin typeface="+mj-lt"/>
              <a:ea typeface="Verdana" pitchFamily="34" charset="0"/>
            </a:endParaRPr>
          </a:p>
          <a:p>
            <a:pPr marL="804849" lvl="1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55565A"/>
              </a:solidFill>
              <a:latin typeface="+mj-lt"/>
              <a:ea typeface="Verdana" pitchFamily="34" charset="0"/>
            </a:endParaRPr>
          </a:p>
          <a:p>
            <a:r>
              <a:rPr lang="en-US" b="1" kern="0" dirty="0">
                <a:solidFill>
                  <a:srgbClr val="55565A"/>
                </a:solidFill>
                <a:latin typeface="+mn-lt"/>
                <a:ea typeface="Verdana" pitchFamily="34" charset="0"/>
              </a:rPr>
              <a:t>WAT HEBBEN LIONS IN NEDERLAND ERAAN?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Net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als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elke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club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wereldwijd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kunnen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wij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een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beroep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doen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op LCIF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In Europa: 1,7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miljoen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dollar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steun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vanwege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In Nederland: recent 2 grants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toegekend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voor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hulp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na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de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  <a:ea typeface="Verdana" pitchFamily="34" charset="0"/>
              </a:rPr>
              <a:t>overstromingen</a:t>
            </a:r>
            <a:r>
              <a:rPr lang="en-US" sz="1600" kern="0" dirty="0">
                <a:solidFill>
                  <a:srgbClr val="55565A"/>
                </a:solidFill>
                <a:latin typeface="+mj-lt"/>
                <a:ea typeface="Verdana" pitchFamily="34" charset="0"/>
              </a:rPr>
              <a:t> in Limburg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8999" y="1534564"/>
            <a:ext cx="7911143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  <a:latin typeface="+mn-lt"/>
              </a:rPr>
              <a:t>LCIF = ONZE FOUNDATION VOOR GOEDE DOELEN</a:t>
            </a:r>
          </a:p>
        </p:txBody>
      </p:sp>
      <p:pic>
        <p:nvPicPr>
          <p:cNvPr id="14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4EBFE92-46A2-EB45-AD4C-15CB3B73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4" y="5825309"/>
            <a:ext cx="2520000" cy="851552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276549" y="296790"/>
            <a:ext cx="1682881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LCIF EN </a:t>
            </a:r>
          </a:p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LIONS IN NEDERLAND</a:t>
            </a: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0100" y="0"/>
            <a:ext cx="113919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077364"/>
            <a:ext cx="5061808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300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  <a:latin typeface="+mn-lt"/>
              </a:rPr>
              <a:t>LCIF GRANTS: WAAROM DEZE?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7" y="5870989"/>
            <a:ext cx="2106559" cy="756426"/>
          </a:xfrm>
          <a:prstGeom prst="rect">
            <a:avLst/>
          </a:prstGeom>
        </p:spPr>
      </p:pic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144152" y="1363900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b="0" kern="0" dirty="0">
                <a:solidFill>
                  <a:schemeClr val="bg1"/>
                </a:solidFill>
                <a:latin typeface="+mn-lt"/>
              </a:rPr>
              <a:t>ONZE WERELD IN NOOD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3254218" y="1795174"/>
            <a:ext cx="2742821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31" y="2242893"/>
            <a:ext cx="1672475" cy="1919136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79" y="2309998"/>
            <a:ext cx="1672475" cy="1919136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30" y="4371301"/>
            <a:ext cx="1672475" cy="191913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0" y="2309998"/>
            <a:ext cx="1672475" cy="1919136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7" y="4371302"/>
            <a:ext cx="1672475" cy="191913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71" y="4382086"/>
            <a:ext cx="1672475" cy="1919136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6" y="2309998"/>
            <a:ext cx="1672475" cy="1919136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48" y="4371303"/>
            <a:ext cx="1672475" cy="1919136"/>
          </a:xfrm>
          <a:prstGeom prst="rect">
            <a:avLst/>
          </a:prstGeom>
        </p:spPr>
      </p:pic>
      <p:sp>
        <p:nvSpPr>
          <p:cNvPr id="1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276549" y="296790"/>
            <a:ext cx="1682881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0D2240"/>
                </a:solidFill>
                <a:latin typeface="+mn-lt"/>
              </a:rPr>
              <a:t>LCIF EN </a:t>
            </a:r>
          </a:p>
          <a:p>
            <a:r>
              <a:rPr lang="en-US" sz="1800" kern="0" dirty="0">
                <a:solidFill>
                  <a:srgbClr val="0D2240"/>
                </a:solidFill>
                <a:latin typeface="+mn-lt"/>
              </a:rPr>
              <a:t>LIONS IN NEDERLAND</a:t>
            </a:r>
          </a:p>
        </p:txBody>
      </p:sp>
    </p:spTree>
    <p:extLst>
      <p:ext uri="{BB962C8B-B14F-4D97-AF65-F5344CB8AC3E}">
        <p14:creationId xmlns:p14="http://schemas.microsoft.com/office/powerpoint/2010/main" val="4434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0100" y="0"/>
            <a:ext cx="113919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8999" y="1077364"/>
            <a:ext cx="5818118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300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  <a:latin typeface="+mn-lt"/>
              </a:rPr>
              <a:t>GRANTS 2020/2021 PER KERNDOEL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7" y="5870989"/>
            <a:ext cx="2106559" cy="756426"/>
          </a:xfrm>
          <a:prstGeom prst="rect">
            <a:avLst/>
          </a:prstGeom>
        </p:spPr>
      </p:pic>
      <p:sp>
        <p:nvSpPr>
          <p:cNvPr id="15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66010" y="1395349"/>
            <a:ext cx="2274125" cy="533795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Humanitaire hulp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Gezichtsvermogen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Hulp bij rampen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Jeugd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Diabetes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Honger*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Kinderkanker*</a:t>
            </a:r>
          </a:p>
          <a:p>
            <a:pPr algn="r">
              <a:lnSpc>
                <a:spcPct val="250000"/>
              </a:lnSpc>
            </a:pPr>
            <a:r>
              <a:rPr lang="nl-NL" sz="1400" kern="0" dirty="0">
                <a:solidFill>
                  <a:schemeClr val="bg1"/>
                </a:solidFill>
                <a:latin typeface="+mn-lt"/>
              </a:rPr>
              <a:t>Duurzame leefomgeving*</a:t>
            </a:r>
          </a:p>
          <a:p>
            <a:pPr algn="r">
              <a:lnSpc>
                <a:spcPct val="250000"/>
              </a:lnSpc>
            </a:pPr>
            <a:r>
              <a:rPr lang="nl-NL" sz="1200" b="0" kern="0" dirty="0">
                <a:solidFill>
                  <a:schemeClr val="bg1"/>
                </a:solidFill>
                <a:latin typeface="+mj-lt"/>
              </a:rPr>
              <a:t>* nieuwe </a:t>
            </a:r>
            <a:r>
              <a:rPr lang="nl-NL" sz="1200" b="0" kern="0" dirty="0" err="1">
                <a:solidFill>
                  <a:schemeClr val="bg1"/>
                </a:solidFill>
                <a:latin typeface="+mj-lt"/>
              </a:rPr>
              <a:t>grants</a:t>
            </a:r>
            <a:r>
              <a:rPr lang="nl-NL" sz="1200" b="0" kern="0" dirty="0">
                <a:solidFill>
                  <a:schemeClr val="bg1"/>
                </a:solidFill>
                <a:latin typeface="+mj-lt"/>
              </a:rPr>
              <a:t> sinds 2020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87" y="1592731"/>
            <a:ext cx="5089402" cy="4111672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5011387" y="1466600"/>
            <a:ext cx="0" cy="446512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10197680" y="1646352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$ 10.356.990</a:t>
            </a:r>
            <a:endParaRPr lang="nl-NL" sz="1200" dirty="0">
              <a:latin typeface="+mj-lt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9255685" y="217420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$ 8.418.234</a:t>
            </a:r>
            <a:endParaRPr lang="nl-NL" sz="1200" dirty="0">
              <a:latin typeface="+mj-lt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736731" y="270205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$ 5.364.437</a:t>
            </a:r>
            <a:endParaRPr lang="nl-NL" sz="1200" dirty="0">
              <a:latin typeface="+mj-lt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968673" y="323595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$ 3.818.460</a:t>
            </a:r>
            <a:endParaRPr lang="nl-NL" sz="12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6181442" y="376563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$ 2.160.922</a:t>
            </a:r>
            <a:endParaRPr lang="nl-NL" sz="12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085164" y="4307803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$ 1.964.421</a:t>
            </a:r>
            <a:endParaRPr lang="nl-NL" sz="12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026678" y="4846754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$ 1.846.340</a:t>
            </a:r>
            <a:endParaRPr lang="nl-NL" sz="1200" dirty="0">
              <a:latin typeface="+mj-lt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191617" y="537964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kern="0" dirty="0">
                <a:solidFill>
                  <a:schemeClr val="bg1"/>
                </a:solidFill>
                <a:latin typeface="+mj-lt"/>
              </a:rPr>
              <a:t>$ 171.691</a:t>
            </a:r>
            <a:endParaRPr lang="nl-NL" sz="1200" dirty="0">
              <a:latin typeface="+mj-lt"/>
            </a:endParaRPr>
          </a:p>
        </p:txBody>
      </p:sp>
      <p:sp>
        <p:nvSpPr>
          <p:cNvPr id="1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276549" y="296790"/>
            <a:ext cx="1682881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0D2240"/>
                </a:solidFill>
                <a:latin typeface="+mn-lt"/>
              </a:rPr>
              <a:t>LCIF EN </a:t>
            </a:r>
          </a:p>
          <a:p>
            <a:r>
              <a:rPr lang="en-US" sz="1800" kern="0" dirty="0">
                <a:solidFill>
                  <a:srgbClr val="0D2240"/>
                </a:solidFill>
                <a:latin typeface="+mn-lt"/>
              </a:rPr>
              <a:t>LIONS IN NEDERLAND</a:t>
            </a:r>
          </a:p>
        </p:txBody>
      </p:sp>
    </p:spTree>
    <p:extLst>
      <p:ext uri="{BB962C8B-B14F-4D97-AF65-F5344CB8AC3E}">
        <p14:creationId xmlns:p14="http://schemas.microsoft.com/office/powerpoint/2010/main" val="33797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0100" y="0"/>
            <a:ext cx="113919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4EBFE92-46A2-EB45-AD4C-15CB3B73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4" y="5825309"/>
            <a:ext cx="2520000" cy="851552"/>
          </a:xfrm>
          <a:prstGeom prst="rect">
            <a:avLst/>
          </a:prstGeom>
        </p:spPr>
      </p:pic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10141" y="1931245"/>
            <a:ext cx="8518129" cy="3951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kern="0" dirty="0">
                <a:solidFill>
                  <a:srgbClr val="55565A"/>
                </a:solidFill>
                <a:latin typeface="+mn-lt"/>
              </a:rPr>
              <a:t>SITUATIE 2021/2022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Forse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toename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hulpvraag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, met name door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natuurrampen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.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Onmogelijk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alles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te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honoreren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. 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lvl="1"/>
            <a:r>
              <a:rPr lang="en-US" b="1" kern="0" dirty="0">
                <a:solidFill>
                  <a:srgbClr val="55565A"/>
                </a:solidFill>
                <a:latin typeface="+mn-lt"/>
              </a:rPr>
              <a:t>WAT KUNNEN LIONS IN NEDERLAND DOEN?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Lionsclubs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Nederland is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onderdeel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van Lions Clubs International: met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rechten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plichten</a:t>
            </a: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Jaarlijkse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bijdrage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per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Nederlandse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Lion € 5,- zit in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contributie</a:t>
            </a: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</a:rPr>
              <a:t>Elke club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heeft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eigen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goede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doelen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: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denk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ook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aan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LCIF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</a:rPr>
              <a:t>Extra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donaties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nodig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mogelijk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.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Bijvoorbeeld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: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deel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opbrengst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acties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,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jaarlijkse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bijdrage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clubs of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individueel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,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incidentele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bijdrage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clubs of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individueel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rampen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.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lvl="1"/>
            <a:r>
              <a:rPr lang="en-US" sz="1600" kern="0" dirty="0">
                <a:solidFill>
                  <a:srgbClr val="55565A"/>
                </a:solidFill>
                <a:latin typeface="+mj-lt"/>
                <a:hlinkClick r:id="rId3"/>
              </a:rPr>
              <a:t>https://www.lionsclubs.org/en/discover-our-foundation/mission</a:t>
            </a:r>
            <a:endParaRPr lang="en-US" sz="1600" kern="0" dirty="0">
              <a:solidFill>
                <a:srgbClr val="55565A"/>
              </a:solidFill>
              <a:latin typeface="+mj-lt"/>
            </a:endParaRPr>
          </a:p>
        </p:txBody>
      </p:sp>
      <p:sp>
        <p:nvSpPr>
          <p:cNvPr id="1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534564"/>
            <a:ext cx="5265914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  <a:latin typeface="+mn-lt"/>
              </a:rPr>
              <a:t>LCIF EN FINANCIËLE MIDDELEN</a:t>
            </a:r>
          </a:p>
        </p:txBody>
      </p:sp>
      <p:sp>
        <p:nvSpPr>
          <p:cNvPr id="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276549" y="296790"/>
            <a:ext cx="1682881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LCIF EN </a:t>
            </a:r>
          </a:p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LIONS IN NEDERLAND</a:t>
            </a:r>
          </a:p>
        </p:txBody>
      </p:sp>
    </p:spTree>
    <p:extLst>
      <p:ext uri="{BB962C8B-B14F-4D97-AF65-F5344CB8AC3E}">
        <p14:creationId xmlns:p14="http://schemas.microsoft.com/office/powerpoint/2010/main" val="69352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800100" y="0"/>
            <a:ext cx="113919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4EBFE92-46A2-EB45-AD4C-15CB3B73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4" y="5825309"/>
            <a:ext cx="2520000" cy="851552"/>
          </a:xfrm>
          <a:prstGeom prst="rect">
            <a:avLst/>
          </a:prstGeom>
        </p:spPr>
      </p:pic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395338" y="1919184"/>
            <a:ext cx="8808285" cy="3951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kern="0" dirty="0">
                <a:solidFill>
                  <a:srgbClr val="55565A"/>
                </a:solidFill>
                <a:latin typeface="+mn-lt"/>
              </a:rPr>
              <a:t>DISTRICTSCOÖRDINATOREN LCIF: </a:t>
            </a:r>
            <a:r>
              <a:rPr lang="en-US" b="1" kern="0" dirty="0" err="1">
                <a:solidFill>
                  <a:srgbClr val="55565A"/>
                </a:solidFill>
                <a:latin typeface="+mn-lt"/>
              </a:rPr>
              <a:t>vormgeven</a:t>
            </a:r>
            <a:r>
              <a:rPr lang="en-US" b="1" kern="0" dirty="0">
                <a:solidFill>
                  <a:srgbClr val="55565A"/>
                </a:solidFill>
                <a:latin typeface="+mn-lt"/>
              </a:rPr>
              <a:t> </a:t>
            </a:r>
            <a:r>
              <a:rPr lang="en-US" b="1" kern="0" dirty="0" err="1">
                <a:solidFill>
                  <a:srgbClr val="55565A"/>
                </a:solidFill>
                <a:latin typeface="+mn-lt"/>
              </a:rPr>
              <a:t>aan</a:t>
            </a:r>
            <a:r>
              <a:rPr lang="en-US" b="1" kern="0" dirty="0">
                <a:solidFill>
                  <a:srgbClr val="55565A"/>
                </a:solidFill>
                <a:latin typeface="+mn-lt"/>
              </a:rPr>
              <a:t> Lions </a:t>
            </a:r>
            <a:r>
              <a:rPr lang="en-US" b="1" kern="0" dirty="0" err="1">
                <a:solidFill>
                  <a:srgbClr val="55565A"/>
                </a:solidFill>
                <a:latin typeface="+mn-lt"/>
              </a:rPr>
              <a:t>helpen</a:t>
            </a:r>
            <a:r>
              <a:rPr lang="en-US" b="1" kern="0" dirty="0">
                <a:solidFill>
                  <a:srgbClr val="55565A"/>
                </a:solidFill>
                <a:latin typeface="+mn-lt"/>
              </a:rPr>
              <a:t>!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Informatie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geven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over LCIF en de grants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55565A"/>
                </a:solidFill>
                <a:latin typeface="+mj-lt"/>
              </a:rPr>
              <a:t>Met de club/zone/district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goededoelencommissies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mogelijkheden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bekijken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voor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subsidies/grants van LCIF</a:t>
            </a:r>
          </a:p>
          <a:p>
            <a:pPr marL="804849" lvl="1" indent="-285750">
              <a:buFont typeface="Arial" panose="020B0604020202020204" pitchFamily="34" charset="0"/>
              <a:buChar char="•"/>
            </a:pP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Meedenken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met clubs over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bijdragen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áán</a:t>
            </a:r>
            <a:r>
              <a:rPr lang="en-US" sz="1600" kern="0" dirty="0">
                <a:solidFill>
                  <a:srgbClr val="55565A"/>
                </a:solidFill>
                <a:latin typeface="+mj-lt"/>
              </a:rPr>
              <a:t> LCIF</a:t>
            </a:r>
          </a:p>
          <a:p>
            <a:pPr marL="804849" lvl="1" indent="-285750">
              <a:buFont typeface="Wingdings" panose="05000000000000000000" pitchFamily="2" charset="2"/>
              <a:buChar char="v"/>
            </a:pP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lvl="1"/>
            <a:r>
              <a:rPr lang="en-US" sz="1600" kern="0" dirty="0">
                <a:solidFill>
                  <a:srgbClr val="55565A"/>
                </a:solidFill>
                <a:latin typeface="+mj-lt"/>
              </a:rPr>
              <a:t>AN- Joop Siemers	AZ- Norbert de Kramer</a:t>
            </a:r>
          </a:p>
          <a:p>
            <a:pPr lvl="1"/>
            <a:r>
              <a:rPr lang="en-US" sz="1600" kern="0" dirty="0">
                <a:solidFill>
                  <a:srgbClr val="55565A"/>
                </a:solidFill>
                <a:latin typeface="+mj-lt"/>
              </a:rPr>
              <a:t>BN- Peter Hommes	BZ- Jaap Burger</a:t>
            </a:r>
          </a:p>
          <a:p>
            <a:pPr lvl="1"/>
            <a:r>
              <a:rPr lang="en-US" sz="1600" kern="0" dirty="0">
                <a:solidFill>
                  <a:srgbClr val="55565A"/>
                </a:solidFill>
                <a:latin typeface="+mj-lt"/>
              </a:rPr>
              <a:t>CO- Arnold Dijkstra	CW- Roland Huijben</a:t>
            </a:r>
          </a:p>
          <a:p>
            <a:pPr lvl="1"/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lvl="1"/>
            <a:r>
              <a:rPr lang="en-US" sz="1600" kern="0" dirty="0">
                <a:solidFill>
                  <a:srgbClr val="55565A"/>
                </a:solidFill>
                <a:latin typeface="+mj-lt"/>
              </a:rPr>
              <a:t>MD 110 Nederland: 	Ria </a:t>
            </a:r>
            <a:r>
              <a:rPr lang="en-US" sz="1600" kern="0" dirty="0" err="1">
                <a:solidFill>
                  <a:srgbClr val="55565A"/>
                </a:solidFill>
                <a:latin typeface="+mj-lt"/>
              </a:rPr>
              <a:t>Schutte</a:t>
            </a:r>
            <a:endParaRPr lang="en-US" sz="1600" kern="0" dirty="0">
              <a:solidFill>
                <a:srgbClr val="55565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+mj-lt"/>
            </a:endParaRPr>
          </a:p>
        </p:txBody>
      </p:sp>
      <p:sp>
        <p:nvSpPr>
          <p:cNvPr id="1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8999" y="1534564"/>
            <a:ext cx="6204807" cy="4571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  <a:latin typeface="+mn-lt"/>
              </a:rPr>
              <a:t>LCIF EN ORGANISATIE IN NEDERLAND</a:t>
            </a:r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276549" y="296790"/>
            <a:ext cx="1682881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LCIF EN </a:t>
            </a:r>
          </a:p>
          <a:p>
            <a:r>
              <a:rPr lang="en-US" sz="1800" kern="0" dirty="0">
                <a:solidFill>
                  <a:srgbClr val="EBB700"/>
                </a:solidFill>
                <a:latin typeface="+mn-lt"/>
              </a:rPr>
              <a:t>LIONS IN NEDERLAND</a:t>
            </a:r>
          </a:p>
        </p:txBody>
      </p:sp>
    </p:spTree>
    <p:extLst>
      <p:ext uri="{BB962C8B-B14F-4D97-AF65-F5344CB8AC3E}">
        <p14:creationId xmlns:p14="http://schemas.microsoft.com/office/powerpoint/2010/main" val="6193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3DE123AE-45F7-AD45-9A03-670F7C8500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A97F3C-FB3B-BB42-84C0-9E85ABB520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4098B-FD38-0249-B57F-1FE5ED74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831832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286345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Weet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ons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te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vinden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Wij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komen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bij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 u </a:t>
            </a:r>
            <a:r>
              <a:rPr lang="en-US" sz="5500" b="1" dirty="0" err="1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terug</a:t>
            </a:r>
            <a:endParaRPr lang="en-US" sz="5500" b="1" dirty="0">
              <a:solidFill>
                <a:schemeClr val="bg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3019632" y="4747108"/>
            <a:ext cx="6197847" cy="45719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3019632" y="6044588"/>
            <a:ext cx="318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Ria Schutte 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LCIF-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coördinator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MD 110</a:t>
            </a:r>
          </a:p>
        </p:txBody>
      </p:sp>
      <p:sp>
        <p:nvSpPr>
          <p:cNvPr id="8" name="Date Lang Code"/>
          <p:cNvSpPr txBox="1"/>
          <p:nvPr/>
        </p:nvSpPr>
        <p:spPr>
          <a:xfrm>
            <a:off x="5444381" y="62908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+mj-lt"/>
              </a:rPr>
              <a:t>2021-11-27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377</Words>
  <Application>Microsoft Macintosh PowerPoint</Application>
  <PresentationFormat>Breedbeeld</PresentationFormat>
  <Paragraphs>80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Wingdings</vt:lpstr>
      <vt:lpstr>MASTER SLIDE - 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Nicoline van Tiggelen</cp:lastModifiedBy>
  <cp:revision>223</cp:revision>
  <cp:lastPrinted>2021-11-18T12:28:44Z</cp:lastPrinted>
  <dcterms:created xsi:type="dcterms:W3CDTF">2018-11-12T16:45:52Z</dcterms:created>
  <dcterms:modified xsi:type="dcterms:W3CDTF">2021-11-26T12:28:24Z</dcterms:modified>
</cp:coreProperties>
</file>